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64FB0-F8D5-A143-AE7F-5905F0B864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94A49A-9795-E14E-A1D8-F98AEB4DC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C5515-CBA8-A644-8DAF-E2632028C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CEE1D-5510-1946-9E9E-384914789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79F38-0E63-934E-B25A-BD71C6236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19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FE400-1055-4948-B278-D4E3399C4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0CCBEB-C598-2A42-8D1C-4938A16196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B64A2-92C1-894A-9F84-E436225D6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C01BC-DE25-884C-8940-11925F220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9690F-30C4-6442-815F-308A4EDB1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672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BCE071-8779-7847-BC27-DF61A855D2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0243AE-BA05-4842-B182-9161D6F53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1C743-73C0-8C47-AB5E-0763EF53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B976F-CC29-E24E-8A95-04D543407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17C1A-0891-0B45-B3E8-B62BAEFB6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92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1F025-553A-DA49-8276-926959F9B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FD6DD-0793-E74C-9466-40D62974A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DFE6F-BEE9-1441-8503-5685749AA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E7C76-68D5-D940-80ED-1CE9183F8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6A227-BA4C-8A46-9EA3-420290F72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56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14B2F-D8C5-D64D-91E0-FBBDE0318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127634-3529-0A49-9843-A603DA047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41315-D4F2-9344-A20E-9ACB5547E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54F90-255A-E347-B971-C92C89CFF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7FFA3-219B-3341-8BDD-57AEB196A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971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FF203-602C-9545-9F59-DA6A8F2AF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3CABC-4CAF-064A-9185-7684B18C13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17FA7E-014A-E04D-9DDC-30A846403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2D1C0B-8D19-8D43-8883-739AB849E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0D7326-DFDA-3C43-8F9B-20E2A2F40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007E52-DA93-1348-9FB6-48D67DB4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330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B7A6-7A23-0840-BCFE-BA433AC38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C59AA0-FCF3-F440-AB02-8AE8B09D9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FCCB8F-7355-8C4B-95BB-FE5BC2199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E5FD82-C661-7C41-8460-1BE26FB4BA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71339C-1573-EF43-BEE5-37A28A03F8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BE1FD8-3AB5-C84A-A371-8BCFBD603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B4B804-A06D-6141-B495-35D63120B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C9D7E6-09D4-244C-8485-673A8CC98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450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A54EA-FA2B-5841-9668-74382B590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170908-A580-C748-9568-92EED475D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D3C286-FD0B-8A49-91BE-90E042598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CB3972-09AA-154B-A94D-21366AEF6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331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5FA53A-79FD-5E4A-9716-4D4C2E94F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372730-1ADB-1A44-8F07-0A87A702D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18B0A-4FEE-C84D-A98E-C2C410246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153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58C9D-CA72-634D-92ED-B9CA67BDA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73A8D-0B21-1649-9176-0F12F2994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01B0B0-89B4-1A41-A4E9-124714FA22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611BCE-9A21-BA44-AED5-9E7D71C85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A3058-CF37-EB4E-9162-9B609ED63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F5BAF-0568-454F-9F38-C1BFCC97F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453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D8F9D-7796-D145-984F-BAE6E12AC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42FF1-A92E-7643-A9CF-9E935A76EE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A1A36-D500-D04D-B107-D89409143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1F4627-C80F-1D4D-A80F-F527F6520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A81AD-6A22-B64F-97AF-DFCBAA634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98D34-DC25-E74A-8421-163641938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64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923994-FE96-0944-9A83-76CAEDB60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89707-2615-794C-91ED-97A502C47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89777-41A5-9A4C-8E08-EC2C4A58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8992A-47F4-EE4D-9B99-B2FC4EF26FD7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9A50A-522A-5749-896B-45C951EBCC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D8008-CF3F-9A4B-80B0-DDC6BB3DA8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9CA3F-2682-AD43-86F3-F6855A695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8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FD3784-ABAC-A64A-BDAE-2D0BE99EB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96" r="957"/>
          <a:stretch/>
        </p:blipFill>
        <p:spPr>
          <a:xfrm>
            <a:off x="1507787" y="136187"/>
            <a:ext cx="8479474" cy="52042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D2573AD-7788-BF45-9248-D7E81A7C67D6}"/>
              </a:ext>
            </a:extLst>
          </p:cNvPr>
          <p:cNvSpPr txBox="1"/>
          <p:nvPr/>
        </p:nvSpPr>
        <p:spPr>
          <a:xfrm>
            <a:off x="418289" y="5603132"/>
            <a:ext cx="115888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map is relatively simple, and there are only 2 pathways to the ocean:  19</a:t>
            </a:r>
            <a:r>
              <a:rPr lang="en-US" dirty="0">
                <a:sym typeface="Wingdings" pitchFamily="2" charset="2"/>
              </a:rPr>
              <a:t>20610, and 18210</a:t>
            </a:r>
          </a:p>
          <a:p>
            <a:r>
              <a:rPr lang="en-US" dirty="0">
                <a:sym typeface="Wingdings" pitchFamily="2" charset="2"/>
              </a:rPr>
              <a:t>We can calculate the flows by multiplying the inputs (18 &amp; 19) by the proportions of the flows. We can then look at the effect on ocean leakage of increasing any of the flows in the pathways by 1 Mt, and this provides a measure of sensitivity.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26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F509BD-28F0-2546-AB02-A9CC08BEFF99}"/>
              </a:ext>
            </a:extLst>
          </p:cNvPr>
          <p:cNvSpPr txBox="1"/>
          <p:nvPr/>
        </p:nvSpPr>
        <p:spPr>
          <a:xfrm>
            <a:off x="598032" y="476655"/>
            <a:ext cx="3779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These are the values for UMI-X-Urban: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C8912-A5D7-E84F-8D03-B8F7FB5B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12" y="1312915"/>
            <a:ext cx="9979887" cy="47957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879141-11D4-6C49-A0EB-52BA3195D1B7}"/>
              </a:ext>
            </a:extLst>
          </p:cNvPr>
          <p:cNvSpPr txBox="1"/>
          <p:nvPr/>
        </p:nvSpPr>
        <p:spPr>
          <a:xfrm>
            <a:off x="7042826" y="1361555"/>
            <a:ext cx="30628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(here each flow is increased by +1)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B3F7B8-AB87-A444-AD1A-217099971188}"/>
              </a:ext>
            </a:extLst>
          </p:cNvPr>
          <p:cNvSpPr txBox="1"/>
          <p:nvPr/>
        </p:nvSpPr>
        <p:spPr>
          <a:xfrm>
            <a:off x="6572655" y="3070990"/>
            <a:ext cx="43250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(this is how much the ocean leakage increases by)</a:t>
            </a:r>
          </a:p>
        </p:txBody>
      </p:sp>
    </p:spTree>
    <p:extLst>
      <p:ext uri="{BB962C8B-B14F-4D97-AF65-F5344CB8AC3E}">
        <p14:creationId xmlns:p14="http://schemas.microsoft.com/office/powerpoint/2010/main" val="1570076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FD3784-ABAC-A64A-BDAE-2D0BE99EB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96" r="957"/>
          <a:stretch/>
        </p:blipFill>
        <p:spPr>
          <a:xfrm>
            <a:off x="1507787" y="136187"/>
            <a:ext cx="8479474" cy="52042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EDBD9C9-C93C-3141-998B-207AA4CA59C0}"/>
              </a:ext>
            </a:extLst>
          </p:cNvPr>
          <p:cNvSpPr txBox="1"/>
          <p:nvPr/>
        </p:nvSpPr>
        <p:spPr>
          <a:xfrm>
            <a:off x="5272390" y="330740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F51A4B-0A8C-4E4A-96C9-8E1651294032}"/>
              </a:ext>
            </a:extLst>
          </p:cNvPr>
          <p:cNvSpPr txBox="1"/>
          <p:nvPr/>
        </p:nvSpPr>
        <p:spPr>
          <a:xfrm>
            <a:off x="5483152" y="3312264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F38993-07BF-254A-AC3A-ADB3BF57EE51}"/>
              </a:ext>
            </a:extLst>
          </p:cNvPr>
          <p:cNvSpPr txBox="1"/>
          <p:nvPr/>
        </p:nvSpPr>
        <p:spPr>
          <a:xfrm>
            <a:off x="5502011" y="399109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8B26A4-1600-BC4E-AA4D-793387E7BC58}"/>
              </a:ext>
            </a:extLst>
          </p:cNvPr>
          <p:cNvSpPr txBox="1"/>
          <p:nvPr/>
        </p:nvSpPr>
        <p:spPr>
          <a:xfrm>
            <a:off x="1044099" y="5441563"/>
            <a:ext cx="7694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* A 1 Mt increase in these flows increases ocean leakage by 1 Mt : sensitivity =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19FA40-FFAD-4A41-B8C2-808D227AA07B}"/>
              </a:ext>
            </a:extLst>
          </p:cNvPr>
          <p:cNvSpPr txBox="1"/>
          <p:nvPr/>
        </p:nvSpPr>
        <p:spPr>
          <a:xfrm>
            <a:off x="1044099" y="5810895"/>
            <a:ext cx="8512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* A 1 Mt increase in these flows increases ocean leakage by 0.313 Mt : sensitivity = 0.313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60D496-4E5C-3643-BA96-EFAD8F70E6FA}"/>
              </a:ext>
            </a:extLst>
          </p:cNvPr>
          <p:cNvSpPr txBox="1"/>
          <p:nvPr/>
        </p:nvSpPr>
        <p:spPr>
          <a:xfrm>
            <a:off x="4740011" y="1127919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23CFBA-2B8B-C74B-9A02-443288117225}"/>
              </a:ext>
            </a:extLst>
          </p:cNvPr>
          <p:cNvSpPr txBox="1"/>
          <p:nvPr/>
        </p:nvSpPr>
        <p:spPr>
          <a:xfrm>
            <a:off x="6076544" y="534162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3B9996-2508-7348-9689-C4517DCE07BA}"/>
              </a:ext>
            </a:extLst>
          </p:cNvPr>
          <p:cNvSpPr txBox="1"/>
          <p:nvPr/>
        </p:nvSpPr>
        <p:spPr>
          <a:xfrm>
            <a:off x="6076544" y="1162969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3991747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54D8084-5093-674A-B8F5-5E19015EF0B7}"/>
              </a:ext>
            </a:extLst>
          </p:cNvPr>
          <p:cNvSpPr txBox="1"/>
          <p:nvPr/>
        </p:nvSpPr>
        <p:spPr>
          <a:xfrm>
            <a:off x="1566153" y="768485"/>
            <a:ext cx="7636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Doing this for all of the archetype/scenarios, i.e. the sensitivity of ocean leakage to each of the contributing flows: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1C4CC6-4C91-EB4C-83CC-3A64ACE3F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438" y="1653409"/>
            <a:ext cx="61214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292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178</Words>
  <Application>Microsoft Macintosh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Bailey</dc:creator>
  <cp:lastModifiedBy>Richard Bailey</cp:lastModifiedBy>
  <cp:revision>12</cp:revision>
  <dcterms:created xsi:type="dcterms:W3CDTF">2020-01-01T17:31:39Z</dcterms:created>
  <dcterms:modified xsi:type="dcterms:W3CDTF">2020-01-20T16:31:06Z</dcterms:modified>
</cp:coreProperties>
</file>

<file path=docProps/thumbnail.jpeg>
</file>